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3" r:id="rId9"/>
    <p:sldId id="265" r:id="rId10"/>
    <p:sldId id="269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2437C-FFD2-40E5-840E-66F5457863F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9AB7C-7818-4CF4-888E-B4694A260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7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smtClean="0"/>
              <a:t>Bấm để chỉnh sửa kiểu phụ đề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F6E7-90A1-46C5-AC0B-68C190BC583F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7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A0452-7B66-4815-AD71-91436DEF89A5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3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3F37-B78B-463A-9733-190831E0F0DD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917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3E5C-A0A6-458B-BA6D-6A108F9FB084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63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2077-E11C-43E7-99B2-16EBD9A72031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3446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29B8-93D1-4962-9818-50E8DE7746BD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82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26D4-E954-4ABC-A738-0A4969BA2F05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43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4B98F-4B07-497C-A545-5B98D6D0991D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1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80A37-F946-48F0-9FFE-A924EFF14D65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3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9365-B3DB-4DB3-BA0B-13A962508098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2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C32F1-EAE4-4821-86AD-A87D5C786931}" type="datetime1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3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4FDCC-71EC-4222-B7E9-4A18707E383B}" type="datetime1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0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384D8-1CC8-47AE-A88E-BDA896B12D62}" type="datetime1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9508-A2FE-44F5-8EAD-3625755A8844}" type="datetime1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7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725F-CD19-429F-9279-1C5A73B0A217}" type="datetime1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Bấm biểu tượng để thêm hình ảnh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787E-F1C8-4644-B50C-07B1E31D24F6}" type="datetime1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5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Chỉnh sửa kiểu văn bản của Bản cái</a:t>
            </a:r>
          </a:p>
          <a:p>
            <a:pPr lvl="1"/>
            <a:r>
              <a:rPr lang="vi-VN" smtClean="0"/>
              <a:t>Mức hai</a:t>
            </a:r>
          </a:p>
          <a:p>
            <a:pPr lvl="2"/>
            <a:r>
              <a:rPr lang="vi-VN" smtClean="0"/>
              <a:t>Mức ba</a:t>
            </a:r>
          </a:p>
          <a:p>
            <a:pPr lvl="3"/>
            <a:r>
              <a:rPr lang="vi-VN" smtClean="0"/>
              <a:t>Mức bốn</a:t>
            </a:r>
          </a:p>
          <a:p>
            <a:pPr lvl="4"/>
            <a:r>
              <a:rPr lang="vi-VN" smtClean="0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1F1F0-7ADD-4FCD-88A3-C059E4B1CAE4}" type="datetime1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B6E83D-B24B-412E-A107-922B4CB78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1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868544" y="790203"/>
            <a:ext cx="7766936" cy="1646302"/>
          </a:xfrm>
        </p:spPr>
        <p:txBody>
          <a:bodyPr/>
          <a:lstStyle/>
          <a:p>
            <a:pPr algn="ctr"/>
            <a:r>
              <a:rPr lang="en-US" dirty="0" smtClean="0"/>
              <a:t>LED CUBE IOT</a:t>
            </a:r>
            <a:endParaRPr lang="en-US" dirty="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3022358" y="4155336"/>
            <a:ext cx="7766936" cy="1096899"/>
          </a:xfrm>
        </p:spPr>
        <p:txBody>
          <a:bodyPr/>
          <a:lstStyle/>
          <a:p>
            <a:pPr algn="ctr"/>
            <a:r>
              <a:rPr lang="en-US" dirty="0" smtClean="0"/>
              <a:t>			   </a:t>
            </a:r>
            <a:r>
              <a:rPr lang="en-US" dirty="0" err="1" smtClean="0"/>
              <a:t>Bùi</a:t>
            </a:r>
            <a:r>
              <a:rPr lang="en-US" dirty="0" smtClean="0"/>
              <a:t> </a:t>
            </a:r>
            <a:r>
              <a:rPr lang="en-US" dirty="0" err="1" smtClean="0"/>
              <a:t>Phùng</a:t>
            </a:r>
            <a:r>
              <a:rPr lang="en-US" dirty="0" smtClean="0"/>
              <a:t> </a:t>
            </a:r>
            <a:r>
              <a:rPr lang="en-US" dirty="0"/>
              <a:t>H</a:t>
            </a:r>
            <a:r>
              <a:rPr lang="en-US" dirty="0" smtClean="0"/>
              <a:t>ữu </a:t>
            </a:r>
            <a:r>
              <a:rPr lang="en-US" dirty="0" err="1" smtClean="0"/>
              <a:t>Đức</a:t>
            </a:r>
            <a:r>
              <a:rPr lang="en-US" dirty="0" smtClean="0"/>
              <a:t>   17520355</a:t>
            </a:r>
          </a:p>
          <a:p>
            <a:pPr algn="ctr"/>
            <a:r>
              <a:rPr lang="en-US" dirty="0" smtClean="0"/>
              <a:t>			</a:t>
            </a:r>
            <a:r>
              <a:rPr lang="en-US" dirty="0"/>
              <a:t> </a:t>
            </a:r>
            <a:r>
              <a:rPr lang="en-US" dirty="0" smtClean="0"/>
              <a:t>  Phan Hữu Đạt		17520339</a:t>
            </a:r>
            <a:endParaRPr lang="en-US" dirty="0"/>
          </a:p>
        </p:txBody>
      </p:sp>
      <p:sp>
        <p:nvSpPr>
          <p:cNvPr id="5" name="Hộp Văn bản 4"/>
          <p:cNvSpPr txBox="1"/>
          <p:nvPr/>
        </p:nvSpPr>
        <p:spPr>
          <a:xfrm>
            <a:off x="4098322" y="452846"/>
            <a:ext cx="330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>
                    <a:lumMod val="75000"/>
                  </a:schemeClr>
                </a:solidFill>
              </a:rPr>
              <a:t>BÁO CÁO MÙA HÈ XANH 2019</a:t>
            </a: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93" y="107720"/>
            <a:ext cx="1364101" cy="102761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74" y="-31365"/>
            <a:ext cx="1299554" cy="1166695"/>
          </a:xfrm>
          <a:prstGeom prst="rect">
            <a:avLst/>
          </a:prstGeom>
        </p:spPr>
      </p:pic>
      <p:sp>
        <p:nvSpPr>
          <p:cNvPr id="9" name="Hộp Văn bản 8"/>
          <p:cNvSpPr txBox="1"/>
          <p:nvPr/>
        </p:nvSpPr>
        <p:spPr>
          <a:xfrm>
            <a:off x="3796937" y="5930537"/>
            <a:ext cx="269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Hồ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Minh ,21/7/2019</a:t>
            </a:r>
            <a:endParaRPr lang="en-US" dirty="0"/>
          </a:p>
        </p:txBody>
      </p:sp>
      <p:sp>
        <p:nvSpPr>
          <p:cNvPr id="10" name="Chỗ dành sẵn cho Số hiệu Bản chiế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1</a:t>
            </a:fld>
            <a:endParaRPr lang="en-US"/>
          </a:p>
        </p:txBody>
      </p:sp>
      <p:pic>
        <p:nvPicPr>
          <p:cNvPr id="11" name="Hình ảnh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7" y="2309098"/>
            <a:ext cx="5848293" cy="33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5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8282" y="129396"/>
            <a:ext cx="8596668" cy="6153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7.Tài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8888" y="744747"/>
            <a:ext cx="16209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-google.com</a:t>
            </a:r>
          </a:p>
          <a:p>
            <a:r>
              <a:rPr lang="en-US" dirty="0" smtClean="0"/>
              <a:t>-youtube.com</a:t>
            </a:r>
          </a:p>
          <a:p>
            <a:r>
              <a:rPr lang="en-US" dirty="0"/>
              <a:t>-</a:t>
            </a:r>
            <a:r>
              <a:rPr lang="en-US" dirty="0" smtClean="0"/>
              <a:t>Arduino.vn</a:t>
            </a:r>
          </a:p>
          <a:p>
            <a:r>
              <a:rPr lang="en-US" dirty="0" smtClean="0"/>
              <a:t>-tapit.vn</a:t>
            </a:r>
          </a:p>
        </p:txBody>
      </p:sp>
    </p:spTree>
    <p:extLst>
      <p:ext uri="{BB962C8B-B14F-4D97-AF65-F5344CB8AC3E}">
        <p14:creationId xmlns:p14="http://schemas.microsoft.com/office/powerpoint/2010/main" val="23823218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" y="-5953"/>
            <a:ext cx="12181435" cy="68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341603" y="-1149530"/>
            <a:ext cx="7766936" cy="1646302"/>
          </a:xfrm>
        </p:spPr>
        <p:txBody>
          <a:bodyPr/>
          <a:lstStyle/>
          <a:p>
            <a:pPr algn="l"/>
            <a:fld id="{10CC267C-464A-4953-B586-4EFD891E16CC}" type="slidenum"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2</a:t>
            </a:fld>
            <a:endParaRPr lang="en-US"/>
          </a:p>
        </p:txBody>
      </p:sp>
      <p:sp>
        <p:nvSpPr>
          <p:cNvPr id="6" name="Hộp Văn bản 5"/>
          <p:cNvSpPr txBox="1"/>
          <p:nvPr/>
        </p:nvSpPr>
        <p:spPr>
          <a:xfrm>
            <a:off x="1870971" y="568143"/>
            <a:ext cx="7766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 err="1" smtClean="0">
                <a:solidFill>
                  <a:schemeClr val="accent2"/>
                </a:solidFill>
              </a:rPr>
              <a:t>Tổng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quan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đề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tài</a:t>
            </a:r>
            <a:endParaRPr lang="en-US" dirty="0" smtClean="0">
              <a:solidFill>
                <a:schemeClr val="accent2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>
                <a:solidFill>
                  <a:schemeClr val="accent2"/>
                </a:solidFill>
              </a:rPr>
              <a:t>Giải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pháp</a:t>
            </a:r>
            <a:endParaRPr lang="en-US" dirty="0" smtClean="0">
              <a:solidFill>
                <a:schemeClr val="accent2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>
                <a:solidFill>
                  <a:schemeClr val="accent2"/>
                </a:solidFill>
              </a:rPr>
              <a:t>Thực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Hiện</a:t>
            </a:r>
            <a:endParaRPr lang="en-US" dirty="0" smtClean="0">
              <a:solidFill>
                <a:schemeClr val="accent2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>
                <a:solidFill>
                  <a:schemeClr val="accent2"/>
                </a:solidFill>
              </a:rPr>
              <a:t>Kết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quả</a:t>
            </a:r>
            <a:endParaRPr lang="en-US" dirty="0" smtClean="0">
              <a:solidFill>
                <a:schemeClr val="accent2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 smtClean="0">
                <a:solidFill>
                  <a:schemeClr val="accent2"/>
                </a:solidFill>
              </a:rPr>
              <a:t>Q&amp;A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 smtClean="0">
                <a:solidFill>
                  <a:schemeClr val="accent2"/>
                </a:solidFill>
              </a:rPr>
              <a:t>Tài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liệu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tham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khảo</a:t>
            </a:r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8212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3</a:t>
            </a:fld>
            <a:endParaRPr lang="en-US"/>
          </a:p>
        </p:txBody>
      </p:sp>
      <p:sp>
        <p:nvSpPr>
          <p:cNvPr id="5" name="Tiêu đề 4"/>
          <p:cNvSpPr>
            <a:spLocks noGrp="1"/>
          </p:cNvSpPr>
          <p:nvPr>
            <p:ph type="ctrTitle"/>
          </p:nvPr>
        </p:nvSpPr>
        <p:spPr>
          <a:xfrm>
            <a:off x="747430" y="-92104"/>
            <a:ext cx="5196087" cy="678300"/>
          </a:xfrm>
        </p:spPr>
        <p:txBody>
          <a:bodyPr/>
          <a:lstStyle/>
          <a:p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Giới thiệu tổng quan về đề tài 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ộp Văn bản 8"/>
          <p:cNvSpPr txBox="1"/>
          <p:nvPr/>
        </p:nvSpPr>
        <p:spPr>
          <a:xfrm>
            <a:off x="865414" y="889907"/>
            <a:ext cx="86296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led cube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??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Led cube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??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 &amp;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gì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Hình ảnh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71" y="1293809"/>
            <a:ext cx="3282044" cy="2012727"/>
          </a:xfrm>
          <a:prstGeom prst="rect">
            <a:avLst/>
          </a:prstGeom>
        </p:spPr>
      </p:pic>
      <p:pic>
        <p:nvPicPr>
          <p:cNvPr id="13" name="Hình ảnh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518" y="1293809"/>
            <a:ext cx="3132364" cy="2012727"/>
          </a:xfrm>
          <a:prstGeom prst="rect">
            <a:avLst/>
          </a:prstGeom>
        </p:spPr>
      </p:pic>
      <p:pic>
        <p:nvPicPr>
          <p:cNvPr id="14" name="Hình ảnh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57" y="4710794"/>
            <a:ext cx="5895822" cy="211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12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747789" y="-330502"/>
            <a:ext cx="7766936" cy="934659"/>
          </a:xfrm>
        </p:spPr>
        <p:txBody>
          <a:bodyPr/>
          <a:lstStyle/>
          <a:p>
            <a:pPr algn="l"/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Giải pháp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4</a:t>
            </a:fld>
            <a:endParaRPr lang="en-US"/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25" y="543077"/>
            <a:ext cx="2811840" cy="2510366"/>
          </a:xfrm>
          <a:prstGeom prst="rect">
            <a:avLst/>
          </a:prstGeom>
        </p:spPr>
      </p:pic>
      <p:sp>
        <p:nvSpPr>
          <p:cNvPr id="7" name="Hộp Văn bản 6"/>
          <p:cNvSpPr txBox="1"/>
          <p:nvPr/>
        </p:nvSpPr>
        <p:spPr>
          <a:xfrm>
            <a:off x="1624693" y="3159579"/>
            <a:ext cx="24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Node MCU</a:t>
            </a:r>
            <a:endParaRPr lang="en-US" dirty="0"/>
          </a:p>
        </p:txBody>
      </p:sp>
      <p:pic>
        <p:nvPicPr>
          <p:cNvPr id="8" name="Hình ảnh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72" y="604157"/>
            <a:ext cx="3347355" cy="2375807"/>
          </a:xfrm>
          <a:prstGeom prst="rect">
            <a:avLst/>
          </a:prstGeom>
        </p:spPr>
      </p:pic>
      <p:sp>
        <p:nvSpPr>
          <p:cNvPr id="9" name="Hộp Văn bản 8"/>
          <p:cNvSpPr txBox="1"/>
          <p:nvPr/>
        </p:nvSpPr>
        <p:spPr>
          <a:xfrm>
            <a:off x="7118630" y="3053443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74HC595</a:t>
            </a:r>
            <a:endParaRPr lang="en-US" dirty="0"/>
          </a:p>
        </p:txBody>
      </p:sp>
      <p:sp>
        <p:nvSpPr>
          <p:cNvPr id="17" name="Hộp Văn bản 16"/>
          <p:cNvSpPr txBox="1"/>
          <p:nvPr/>
        </p:nvSpPr>
        <p:spPr>
          <a:xfrm>
            <a:off x="747789" y="3861707"/>
            <a:ext cx="901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dirty="0"/>
              <a:t>ESP8266 là một mạch vi điều khiển có thể giúp chúng ta điều khiển các thiết bị điện tử.Thêm vào đó nó được tích hợp wi-fi 2.4GHz có thể dùng cho lập </a:t>
            </a:r>
            <a:r>
              <a:rPr lang="vi-VN" dirty="0" smtClean="0"/>
              <a:t>trinh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74HC595 </a:t>
            </a:r>
            <a:r>
              <a:rPr lang="en-US" dirty="0" err="1"/>
              <a:t>là</a:t>
            </a:r>
            <a:r>
              <a:rPr lang="en-US" dirty="0"/>
              <a:t> IC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8 bits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chốt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,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song </a:t>
            </a:r>
            <a:r>
              <a:rPr lang="en-US" dirty="0" err="1"/>
              <a:t>song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83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894746" y="0"/>
            <a:ext cx="7766936" cy="518280"/>
          </a:xfrm>
        </p:spPr>
        <p:txBody>
          <a:bodyPr/>
          <a:lstStyle/>
          <a:p>
            <a:pPr algn="l"/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Thực hiện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4153" y="518280"/>
            <a:ext cx="29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-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3" y="1016906"/>
            <a:ext cx="4097944" cy="2800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4839" y="4131426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hàn</a:t>
            </a:r>
            <a:r>
              <a:rPr lang="en-US" dirty="0" smtClean="0"/>
              <a:t> led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92514" y="4131426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/>
              <a:t>k</a:t>
            </a:r>
            <a:r>
              <a:rPr lang="en-US" dirty="0" err="1" smtClean="0"/>
              <a:t>hi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43" y="621637"/>
            <a:ext cx="2844523" cy="31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35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894746" y="0"/>
            <a:ext cx="7766936" cy="518280"/>
          </a:xfrm>
        </p:spPr>
        <p:txBody>
          <a:bodyPr/>
          <a:lstStyle/>
          <a:p>
            <a:pPr algn="l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5.Thực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4153" y="518280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-</a:t>
            </a:r>
            <a:r>
              <a:rPr lang="en-US" dirty="0" err="1" smtClean="0"/>
              <a:t>sơ</a:t>
            </a:r>
            <a:r>
              <a:rPr lang="en-US" dirty="0"/>
              <a:t> </a:t>
            </a:r>
            <a:r>
              <a:rPr lang="en-US" dirty="0" err="1" smtClean="0"/>
              <a:t>đồ</a:t>
            </a:r>
            <a:r>
              <a:rPr lang="en-US" dirty="0"/>
              <a:t> </a:t>
            </a:r>
            <a:r>
              <a:rPr lang="en-US" dirty="0" smtClean="0"/>
              <a:t>schematic </a:t>
            </a:r>
            <a:r>
              <a:rPr lang="en-US" dirty="0" err="1" smtClean="0"/>
              <a:t>và</a:t>
            </a:r>
            <a:r>
              <a:rPr lang="en-US" dirty="0" smtClean="0"/>
              <a:t> PCB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80" y="1164610"/>
            <a:ext cx="3629631" cy="48363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2799" y="614680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PCB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51" y="1164609"/>
            <a:ext cx="4502194" cy="48363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5244" y="6146801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schematic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82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894746" y="0"/>
            <a:ext cx="7766936" cy="518280"/>
          </a:xfrm>
        </p:spPr>
        <p:txBody>
          <a:bodyPr/>
          <a:lstStyle/>
          <a:p>
            <a:pPr algn="l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5.Thưc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4153" y="518280"/>
            <a:ext cx="3999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-</a:t>
            </a:r>
            <a:r>
              <a:rPr lang="en-US" dirty="0" err="1" smtClean="0"/>
              <a:t>sơ</a:t>
            </a:r>
            <a:r>
              <a:rPr lang="en-US" dirty="0"/>
              <a:t> </a:t>
            </a:r>
            <a:r>
              <a:rPr lang="en-US" dirty="0" err="1" smtClean="0"/>
              <a:t>đồ</a:t>
            </a:r>
            <a:r>
              <a:rPr lang="en-US" dirty="0"/>
              <a:t> </a:t>
            </a:r>
            <a:r>
              <a:rPr lang="en-US" dirty="0" smtClean="0"/>
              <a:t>schematic </a:t>
            </a:r>
            <a:r>
              <a:rPr lang="en-US" dirty="0" err="1" smtClean="0"/>
              <a:t>và</a:t>
            </a:r>
            <a:r>
              <a:rPr lang="en-US" dirty="0" smtClean="0"/>
              <a:t> PCB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354" y="1164609"/>
            <a:ext cx="3447357" cy="48363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65051" y="6089575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schematic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36936" y="610254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PCB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8" y="1164609"/>
            <a:ext cx="5614737" cy="48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75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894746" y="0"/>
            <a:ext cx="7766936" cy="518280"/>
          </a:xfrm>
        </p:spPr>
        <p:txBody>
          <a:bodyPr/>
          <a:lstStyle/>
          <a:p>
            <a:pPr algn="l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6.kết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4153" y="518280"/>
            <a:ext cx="621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-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led cube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7884" y="6037155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Phần</a:t>
            </a:r>
            <a:r>
              <a:rPr lang="en-US" dirty="0" smtClean="0"/>
              <a:t> led cube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/>
          </a:p>
        </p:txBody>
      </p:sp>
      <p:pic>
        <p:nvPicPr>
          <p:cNvPr id="6" name="VID_20190731_100033833_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6241" y="1036560"/>
            <a:ext cx="4205820" cy="45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8282" y="129396"/>
            <a:ext cx="8596668" cy="6153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6E83D-B24B-412E-A107-922B4CB7816C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8888" y="744747"/>
            <a:ext cx="95469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phẩn</a:t>
            </a:r>
            <a:r>
              <a:rPr lang="en-US" dirty="0" smtClean="0"/>
              <a:t>:</a:t>
            </a:r>
          </a:p>
          <a:p>
            <a:r>
              <a:rPr lang="en-US" dirty="0" smtClean="0"/>
              <a:t>	+Do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kĩ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hàn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ngại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hàn</a:t>
            </a:r>
            <a:r>
              <a:rPr lang="en-US" dirty="0" smtClean="0"/>
              <a:t> led.</a:t>
            </a:r>
          </a:p>
          <a:p>
            <a:r>
              <a:rPr lang="en-US" dirty="0"/>
              <a:t>	</a:t>
            </a:r>
            <a:r>
              <a:rPr lang="en-US" dirty="0" smtClean="0"/>
              <a:t>+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led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	+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sót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  <a:r>
              <a:rPr lang="en-US" dirty="0" smtClean="0"/>
              <a:t>+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server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thiếu</a:t>
            </a:r>
            <a:r>
              <a:rPr lang="en-US" dirty="0" smtClean="0"/>
              <a:t> </a:t>
            </a:r>
            <a:r>
              <a:rPr lang="en-US" dirty="0" err="1" smtClean="0"/>
              <a:t>sót</a:t>
            </a:r>
            <a:r>
              <a:rPr lang="en-US" dirty="0" smtClean="0"/>
              <a:t>.</a:t>
            </a:r>
          </a:p>
          <a:p>
            <a:r>
              <a:rPr lang="en-US" dirty="0" smtClean="0"/>
              <a:t>	+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kịp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 smtClean="0"/>
          </a:p>
          <a:p>
            <a:r>
              <a:rPr lang="en-US" dirty="0" smtClean="0"/>
              <a:t>-Qua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server,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Kĩ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54273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1108</TotalTime>
  <Words>260</Words>
  <Application>Microsoft Office PowerPoint</Application>
  <PresentationFormat>Widescreen</PresentationFormat>
  <Paragraphs>77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Tahoma</vt:lpstr>
      <vt:lpstr>Times New Roman</vt:lpstr>
      <vt:lpstr>Trebuchet MS</vt:lpstr>
      <vt:lpstr>Wingdings</vt:lpstr>
      <vt:lpstr>Wingdings 3</vt:lpstr>
      <vt:lpstr>Facet</vt:lpstr>
      <vt:lpstr>LED CUBE IOT</vt:lpstr>
      <vt:lpstr>2. Nội dung báo cáo</vt:lpstr>
      <vt:lpstr>3. Giới thiệu tổng quan về đề tài </vt:lpstr>
      <vt:lpstr>4. Giải pháp</vt:lpstr>
      <vt:lpstr>5. Thực hiện</vt:lpstr>
      <vt:lpstr>5.Thực hiện:</vt:lpstr>
      <vt:lpstr>5.Thưc hiện:</vt:lpstr>
      <vt:lpstr>6.kết quả:</vt:lpstr>
      <vt:lpstr> 6. Kết quả</vt:lpstr>
      <vt:lpstr> 7.Tài liệu tham khảo: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CUBE IOT</dc:title>
  <dc:creator>ComQ</dc:creator>
  <cp:lastModifiedBy>đạt phan</cp:lastModifiedBy>
  <cp:revision>27</cp:revision>
  <dcterms:created xsi:type="dcterms:W3CDTF">2019-07-05T04:15:44Z</dcterms:created>
  <dcterms:modified xsi:type="dcterms:W3CDTF">2019-07-31T11:51:22Z</dcterms:modified>
</cp:coreProperties>
</file>